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704" y="13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B88E4-2FE1-4A56-BD64-F1C64469A981}" type="datetimeFigureOut">
              <a:rPr lang="fr-FR" smtClean="0"/>
              <a:t>09/07/2024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2D791-E088-48D8-A28D-9B44167FDF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328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2D791-E088-48D8-A28D-9B44167FDF1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226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09/07/2024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122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09/07/2024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440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09/07/2024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146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09/07/2024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014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09/07/2024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7169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09/07/2024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72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09/07/2024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09/07/2024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76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09/07/2024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95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09/07/2024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210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166326FD-2CAE-C4ED-8397-25464F810F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5698" y="424989"/>
            <a:ext cx="3389125" cy="19228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8" name="Espace réservé pour une image  6">
            <a:extLst>
              <a:ext uri="{FF2B5EF4-FFF2-40B4-BE49-F238E27FC236}">
                <a16:creationId xmlns:a16="http://schemas.microsoft.com/office/drawing/2014/main" id="{23AD40E4-A271-09DC-7174-DC8DFFBDE9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5698" y="2449098"/>
            <a:ext cx="3389125" cy="19228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9" name="Espace réservé pour une image  6">
            <a:extLst>
              <a:ext uri="{FF2B5EF4-FFF2-40B4-BE49-F238E27FC236}">
                <a16:creationId xmlns:a16="http://schemas.microsoft.com/office/drawing/2014/main" id="{D3E10CC1-89D7-5C68-C7D8-721A789F7E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698" y="4473204"/>
            <a:ext cx="2211761" cy="192282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0" name="Espace réservé pour une image  6">
            <a:extLst>
              <a:ext uri="{FF2B5EF4-FFF2-40B4-BE49-F238E27FC236}">
                <a16:creationId xmlns:a16="http://schemas.microsoft.com/office/drawing/2014/main" id="{7427F8D8-7FC8-4869-055B-81A0C9FC6D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62401" y="424989"/>
            <a:ext cx="2550690" cy="15768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1" name="Espace réservé pour une image  6">
            <a:extLst>
              <a:ext uri="{FF2B5EF4-FFF2-40B4-BE49-F238E27FC236}">
                <a16:creationId xmlns:a16="http://schemas.microsoft.com/office/drawing/2014/main" id="{09406D7D-A854-C7A7-33F1-95B68D60904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62401" y="2133593"/>
            <a:ext cx="2550690" cy="22383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2" name="Espace réservé pour une image  6">
            <a:extLst>
              <a:ext uri="{FF2B5EF4-FFF2-40B4-BE49-F238E27FC236}">
                <a16:creationId xmlns:a16="http://schemas.microsoft.com/office/drawing/2014/main" id="{A4FABC05-A5E0-93FD-1F96-2BC9DE0BA6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796989" y="4473203"/>
            <a:ext cx="3716104" cy="19228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3" name="Espace réservé pour une image  6">
            <a:extLst>
              <a:ext uri="{FF2B5EF4-FFF2-40B4-BE49-F238E27FC236}">
                <a16:creationId xmlns:a16="http://schemas.microsoft.com/office/drawing/2014/main" id="{90B9A9A6-71BC-5940-74B4-1AE31F803B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20669" y="424988"/>
            <a:ext cx="2837888" cy="19228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4" name="Espace réservé pour une image  6">
            <a:extLst>
              <a:ext uri="{FF2B5EF4-FFF2-40B4-BE49-F238E27FC236}">
                <a16:creationId xmlns:a16="http://schemas.microsoft.com/office/drawing/2014/main" id="{52DE6492-51AD-7A00-7695-7FAF698EABE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34398" y="3939115"/>
            <a:ext cx="928126" cy="5391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fr-FR" dirty="0"/>
          </a:p>
        </p:txBody>
      </p:sp>
      <p:sp>
        <p:nvSpPr>
          <p:cNvPr id="15" name="Espace réservé pour une image  6">
            <a:extLst>
              <a:ext uri="{FF2B5EF4-FFF2-40B4-BE49-F238E27FC236}">
                <a16:creationId xmlns:a16="http://schemas.microsoft.com/office/drawing/2014/main" id="{51CAD1AA-B262-7420-0EEF-12EBF6A2915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632622" y="3939115"/>
            <a:ext cx="1782247" cy="24569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6" name="Espace réservé pour une image  6">
            <a:extLst>
              <a:ext uri="{FF2B5EF4-FFF2-40B4-BE49-F238E27FC236}">
                <a16:creationId xmlns:a16="http://schemas.microsoft.com/office/drawing/2014/main" id="{CFDAACBD-ADF5-10F3-550C-E9CBA86FA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34398" y="4579534"/>
            <a:ext cx="928126" cy="5391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fr-FR" dirty="0"/>
          </a:p>
        </p:txBody>
      </p:sp>
      <p:sp>
        <p:nvSpPr>
          <p:cNvPr id="17" name="Espace réservé pour une image  6">
            <a:extLst>
              <a:ext uri="{FF2B5EF4-FFF2-40B4-BE49-F238E27FC236}">
                <a16:creationId xmlns:a16="http://schemas.microsoft.com/office/drawing/2014/main" id="{20D9D704-7A76-53AB-A6EF-4159C0925D0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34398" y="5218214"/>
            <a:ext cx="928126" cy="5391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fr-FR" dirty="0"/>
          </a:p>
        </p:txBody>
      </p:sp>
      <p:sp>
        <p:nvSpPr>
          <p:cNvPr id="18" name="Espace réservé pour une image  6">
            <a:extLst>
              <a:ext uri="{FF2B5EF4-FFF2-40B4-BE49-F238E27FC236}">
                <a16:creationId xmlns:a16="http://schemas.microsoft.com/office/drawing/2014/main" id="{062089DB-615C-6F10-19D1-899F95C6E9D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34398" y="5856894"/>
            <a:ext cx="928126" cy="5391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8ABFB37D-25B6-3F39-14FE-CD9BB3BCC1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21463" y="2449506"/>
            <a:ext cx="2836862" cy="1389062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68642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09/07/2024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473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CB11A7-1E53-401D-9803-F698504B01DD}" type="datetimeFigureOut">
              <a:rPr lang="fr-FR" smtClean="0"/>
              <a:t>09/07/2024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79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jpe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20.jpeg"/><Relationship Id="rId5" Type="http://schemas.openxmlformats.org/officeDocument/2006/relationships/image" Target="../media/image15.png"/><Relationship Id="rId10" Type="http://schemas.openxmlformats.org/officeDocument/2006/relationships/image" Target="../media/image19.jpeg"/><Relationship Id="rId4" Type="http://schemas.openxmlformats.org/officeDocument/2006/relationships/image" Target="../media/image14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Espace réservé pour une image  32">
            <a:extLst>
              <a:ext uri="{FF2B5EF4-FFF2-40B4-BE49-F238E27FC236}">
                <a16:creationId xmlns:a16="http://schemas.microsoft.com/office/drawing/2014/main" id="{030C2B5D-BF9A-9BD1-C88A-CD4B49A75E0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547" b="13547"/>
          <a:stretch/>
        </p:blipFill>
        <p:spPr/>
      </p:pic>
      <p:pic>
        <p:nvPicPr>
          <p:cNvPr id="37" name="Espace réservé pour une image  36">
            <a:extLst>
              <a:ext uri="{FF2B5EF4-FFF2-40B4-BE49-F238E27FC236}">
                <a16:creationId xmlns:a16="http://schemas.microsoft.com/office/drawing/2014/main" id="{5D6F665A-A880-5DCF-6354-FACB68FB6A1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6129" b="6129"/>
          <a:stretch/>
        </p:blipFill>
        <p:spPr/>
      </p:pic>
      <p:pic>
        <p:nvPicPr>
          <p:cNvPr id="51" name="Espace réservé pour une image  50">
            <a:extLst>
              <a:ext uri="{FF2B5EF4-FFF2-40B4-BE49-F238E27FC236}">
                <a16:creationId xmlns:a16="http://schemas.microsoft.com/office/drawing/2014/main" id="{9015B986-90A5-589D-D998-F9D64FE626D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3443" b="3443"/>
          <a:stretch/>
        </p:blipFill>
        <p:spPr/>
      </p:pic>
      <p:pic>
        <p:nvPicPr>
          <p:cNvPr id="55" name="Espace réservé pour une image  54">
            <a:extLst>
              <a:ext uri="{FF2B5EF4-FFF2-40B4-BE49-F238E27FC236}">
                <a16:creationId xmlns:a16="http://schemas.microsoft.com/office/drawing/2014/main" id="{6E4C349A-1B47-C99D-830C-1736593D89C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/>
          <a:srcRect l="643" t="4693" r="-643" b="44319"/>
          <a:stretch/>
        </p:blipFill>
        <p:spPr>
          <a:xfrm>
            <a:off x="6620669" y="424988"/>
            <a:ext cx="2837888" cy="1922823"/>
          </a:xfrm>
        </p:spPr>
      </p:pic>
      <p:pic>
        <p:nvPicPr>
          <p:cNvPr id="39" name="Espace réservé pour une image  38">
            <a:extLst>
              <a:ext uri="{FF2B5EF4-FFF2-40B4-BE49-F238E27FC236}">
                <a16:creationId xmlns:a16="http://schemas.microsoft.com/office/drawing/2014/main" id="{08326431-3BAA-F5BE-0888-303CE8BBD53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/>
          <a:srcRect l="1590" r="1590"/>
          <a:stretch/>
        </p:blipFill>
        <p:spPr/>
      </p:pic>
      <p:pic>
        <p:nvPicPr>
          <p:cNvPr id="47" name="Espace réservé pour une image  46">
            <a:extLst>
              <a:ext uri="{FF2B5EF4-FFF2-40B4-BE49-F238E27FC236}">
                <a16:creationId xmlns:a16="http://schemas.microsoft.com/office/drawing/2014/main" id="{EA935B73-356B-3855-130A-69AA4EA67AA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7"/>
          <a:srcRect t="9444" b="15984"/>
          <a:stretch/>
        </p:blipFill>
        <p:spPr>
          <a:xfrm>
            <a:off x="6632622" y="3939115"/>
            <a:ext cx="1782247" cy="2456912"/>
          </a:xfrm>
        </p:spPr>
      </p:pic>
      <p:pic>
        <p:nvPicPr>
          <p:cNvPr id="41" name="Espace réservé pour une image  40">
            <a:extLst>
              <a:ext uri="{FF2B5EF4-FFF2-40B4-BE49-F238E27FC236}">
                <a16:creationId xmlns:a16="http://schemas.microsoft.com/office/drawing/2014/main" id="{D0747C38-7B2B-72B8-E524-85DC7D1C62B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8"/>
          <a:srcRect l="14951" r="14951"/>
          <a:stretch/>
        </p:blipFill>
        <p:spPr/>
      </p:pic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C312B7E1-DDBA-B7B1-6063-9920327958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sz="1600" b="1" dirty="0"/>
              <a:t>Moodboard</a:t>
            </a:r>
          </a:p>
          <a:p>
            <a:r>
              <a:rPr lang="fr-FR" b="1" dirty="0"/>
              <a:t>-</a:t>
            </a:r>
            <a:endParaRPr lang="fr-FR" sz="1600" b="1" dirty="0"/>
          </a:p>
          <a:p>
            <a:r>
              <a:rPr lang="fr-FR" sz="1600" b="1" dirty="0"/>
              <a:t> Thème général</a:t>
            </a:r>
          </a:p>
        </p:txBody>
      </p:sp>
      <p:pic>
        <p:nvPicPr>
          <p:cNvPr id="66" name="Espace réservé pour une image  65">
            <a:extLst>
              <a:ext uri="{FF2B5EF4-FFF2-40B4-BE49-F238E27FC236}">
                <a16:creationId xmlns:a16="http://schemas.microsoft.com/office/drawing/2014/main" id="{14ECF69A-E7E1-062B-0D55-53590157040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9"/>
          <a:srcRect l="4507" r="4507"/>
          <a:stretch/>
        </p:blipFill>
        <p:spPr/>
      </p:pic>
      <p:pic>
        <p:nvPicPr>
          <p:cNvPr id="64" name="Espace réservé pour une image  63">
            <a:extLst>
              <a:ext uri="{FF2B5EF4-FFF2-40B4-BE49-F238E27FC236}">
                <a16:creationId xmlns:a16="http://schemas.microsoft.com/office/drawing/2014/main" id="{1B57E1E6-9725-F2A8-0915-226BE85A20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/>
          <a:srcRect l="4088" r="4088"/>
          <a:stretch/>
        </p:blipFill>
        <p:spPr/>
      </p:pic>
      <p:pic>
        <p:nvPicPr>
          <p:cNvPr id="72" name="Espace réservé pour une image  71">
            <a:extLst>
              <a:ext uri="{FF2B5EF4-FFF2-40B4-BE49-F238E27FC236}">
                <a16:creationId xmlns:a16="http://schemas.microsoft.com/office/drawing/2014/main" id="{41C76A96-F5B5-1ABC-F27E-6DE421935C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1"/>
          <a:srcRect l="19293" r="4027"/>
          <a:stretch/>
        </p:blipFill>
        <p:spPr>
          <a:xfrm>
            <a:off x="465698" y="4473204"/>
            <a:ext cx="2211761" cy="1922828"/>
          </a:xfrm>
        </p:spPr>
      </p:pic>
      <p:pic>
        <p:nvPicPr>
          <p:cNvPr id="75" name="Espace réservé pour une image  73">
            <a:extLst>
              <a:ext uri="{FF2B5EF4-FFF2-40B4-BE49-F238E27FC236}">
                <a16:creationId xmlns:a16="http://schemas.microsoft.com/office/drawing/2014/main" id="{666F6337-1381-79B7-18D1-9E838AC23AF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2"/>
          <a:srcRect t="23125" b="23125"/>
          <a:stretch/>
        </p:blipFill>
        <p:spPr>
          <a:xfrm>
            <a:off x="8534400" y="4579938"/>
            <a:ext cx="928688" cy="538162"/>
          </a:xfrm>
        </p:spPr>
      </p:pic>
      <p:pic>
        <p:nvPicPr>
          <p:cNvPr id="83" name="Espace réservé pour une image  82">
            <a:extLst>
              <a:ext uri="{FF2B5EF4-FFF2-40B4-BE49-F238E27FC236}">
                <a16:creationId xmlns:a16="http://schemas.microsoft.com/office/drawing/2014/main" id="{84EA7D46-46FD-FB5C-8ADF-767D14F290F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3"/>
          <a:srcRect t="3108" b="3108"/>
          <a:stretch/>
        </p:blipFill>
        <p:spPr/>
      </p:pic>
    </p:spTree>
    <p:extLst>
      <p:ext uri="{BB962C8B-B14F-4D97-AF65-F5344CB8AC3E}">
        <p14:creationId xmlns:p14="http://schemas.microsoft.com/office/powerpoint/2010/main" val="1893722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ce réservé pour une image  16" descr="Une image contenant meubles, intérieur, Jeu PC, capture d’écran&#10;&#10;Description générée automatiquement">
            <a:extLst>
              <a:ext uri="{FF2B5EF4-FFF2-40B4-BE49-F238E27FC236}">
                <a16:creationId xmlns:a16="http://schemas.microsoft.com/office/drawing/2014/main" id="{739D65F0-009A-483E-DE6F-3E04076DA3C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9" b="7459"/>
          <a:stretch>
            <a:fillRect/>
          </a:stretch>
        </p:blipFill>
        <p:spPr/>
      </p:pic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EDBF7F2-266F-8BDA-CED8-1BA55CDE1D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" name="Espace réservé pour une image  18">
            <a:extLst>
              <a:ext uri="{FF2B5EF4-FFF2-40B4-BE49-F238E27FC236}">
                <a16:creationId xmlns:a16="http://schemas.microsoft.com/office/drawing/2014/main" id="{C182E652-ED00-EEBD-AA1A-3F155BB23CC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1202" b="11202"/>
          <a:stretch/>
        </p:blipFill>
        <p:spPr/>
      </p:pic>
      <p:pic>
        <p:nvPicPr>
          <p:cNvPr id="22" name="Espace réservé pour une image  21">
            <a:extLst>
              <a:ext uri="{FF2B5EF4-FFF2-40B4-BE49-F238E27FC236}">
                <a16:creationId xmlns:a16="http://schemas.microsoft.com/office/drawing/2014/main" id="{F6520255-3677-B96B-6685-28C1F44BCD4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/>
          <a:srcRect l="4635" r="4653"/>
          <a:stretch/>
        </p:blipFill>
        <p:spPr>
          <a:xfrm>
            <a:off x="6620669" y="424988"/>
            <a:ext cx="2837888" cy="1922823"/>
          </a:xfrm>
        </p:spPr>
      </p:pic>
      <p:pic>
        <p:nvPicPr>
          <p:cNvPr id="32" name="Espace réservé pour une image  31">
            <a:extLst>
              <a:ext uri="{FF2B5EF4-FFF2-40B4-BE49-F238E27FC236}">
                <a16:creationId xmlns:a16="http://schemas.microsoft.com/office/drawing/2014/main" id="{FBE4CA2D-4501-48A9-4F28-99B19660A28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6"/>
          <a:srcRect l="1567" r="1567"/>
          <a:stretch/>
        </p:blipFill>
        <p:spPr/>
      </p:pic>
      <p:pic>
        <p:nvPicPr>
          <p:cNvPr id="28" name="Espace réservé pour une image  27">
            <a:extLst>
              <a:ext uri="{FF2B5EF4-FFF2-40B4-BE49-F238E27FC236}">
                <a16:creationId xmlns:a16="http://schemas.microsoft.com/office/drawing/2014/main" id="{FAC04AA6-F89E-3FDF-0A21-1782A8B6796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7"/>
          <a:srcRect t="1809" b="1809"/>
          <a:stretch/>
        </p:blipFill>
        <p:spPr/>
      </p:pic>
      <p:pic>
        <p:nvPicPr>
          <p:cNvPr id="30" name="Espace réservé pour une image  29">
            <a:extLst>
              <a:ext uri="{FF2B5EF4-FFF2-40B4-BE49-F238E27FC236}">
                <a16:creationId xmlns:a16="http://schemas.microsoft.com/office/drawing/2014/main" id="{BB3B8AF9-7BFC-F720-7A5D-2B7745AB828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8"/>
          <a:srcRect l="1925" r="1925"/>
          <a:stretch/>
        </p:blipFill>
        <p:spPr/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1C532EE5-7199-C22B-47E9-AF1A93A1CBE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b="1" dirty="0"/>
              <a:t>Moodboard </a:t>
            </a:r>
          </a:p>
          <a:p>
            <a:r>
              <a:rPr lang="fr-FR" b="1" dirty="0"/>
              <a:t>– </a:t>
            </a:r>
          </a:p>
          <a:p>
            <a:r>
              <a:rPr lang="fr-FR" b="1" dirty="0"/>
              <a:t>Décor</a:t>
            </a:r>
          </a:p>
        </p:txBody>
      </p:sp>
      <p:pic>
        <p:nvPicPr>
          <p:cNvPr id="20" name="Espace réservé pour une image  73">
            <a:extLst>
              <a:ext uri="{FF2B5EF4-FFF2-40B4-BE49-F238E27FC236}">
                <a16:creationId xmlns:a16="http://schemas.microsoft.com/office/drawing/2014/main" id="{A29A6C72-5BDF-ECEA-3C43-526B9D6AF5D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9"/>
          <a:srcRect t="23046" b="23046"/>
          <a:stretch/>
        </p:blipFill>
        <p:spPr>
          <a:xfrm>
            <a:off x="8534400" y="3938588"/>
            <a:ext cx="928688" cy="539750"/>
          </a:xfrm>
        </p:spPr>
      </p:pic>
      <p:pic>
        <p:nvPicPr>
          <p:cNvPr id="1028" name="Picture 4" descr="Pinterest">
            <a:extLst>
              <a:ext uri="{FF2B5EF4-FFF2-40B4-BE49-F238E27FC236}">
                <a16:creationId xmlns:a16="http://schemas.microsoft.com/office/drawing/2014/main" id="{4817883F-0752-8C34-C687-51CA50EF5DB1}"/>
              </a:ext>
            </a:extLst>
          </p:cNvPr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" r="16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BD49DBC-EAC1-E98C-44C2-66E913A52DE0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4" b="656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3d-rendering-medieval-fairy-tale-260nw-1812276217">
            <a:extLst>
              <a:ext uri="{FF2B5EF4-FFF2-40B4-BE49-F238E27FC236}">
                <a16:creationId xmlns:a16="http://schemas.microsoft.com/office/drawing/2014/main" id="{DCBD2960-7AD4-F314-5F05-7B041DB6205C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" b="7650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edieval House_Timber Framing, Jisun (Alyssa) Yu">
            <a:extLst>
              <a:ext uri="{FF2B5EF4-FFF2-40B4-BE49-F238E27FC236}">
                <a16:creationId xmlns:a16="http://schemas.microsoft.com/office/drawing/2014/main" id="{8D0C5C81-B289-137C-9722-6DBDBB1D733C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4" b="286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601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67BF1A63-FD25-89DE-9807-EA1CB58FFE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823999C-20C3-5EED-FD0C-D7260D8A98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6" name="Espace réservé pour une image  25">
            <a:extLst>
              <a:ext uri="{FF2B5EF4-FFF2-40B4-BE49-F238E27FC236}">
                <a16:creationId xmlns:a16="http://schemas.microsoft.com/office/drawing/2014/main" id="{533D67CE-5094-6A84-3354-3A31E2801F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382" b="3382"/>
          <a:stretch/>
        </p:blipFill>
        <p:spPr/>
      </p:pic>
      <p:pic>
        <p:nvPicPr>
          <p:cNvPr id="30" name="Espace réservé pour une image  29">
            <a:extLst>
              <a:ext uri="{FF2B5EF4-FFF2-40B4-BE49-F238E27FC236}">
                <a16:creationId xmlns:a16="http://schemas.microsoft.com/office/drawing/2014/main" id="{78F1B717-4B0E-ED10-B13A-0D23A88E63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24151" t="24799" r="22990" b="42539"/>
          <a:stretch/>
        </p:blipFill>
        <p:spPr>
          <a:xfrm>
            <a:off x="3962401" y="424989"/>
            <a:ext cx="2550690" cy="1576848"/>
          </a:xfrm>
        </p:spPr>
      </p:pic>
      <p:pic>
        <p:nvPicPr>
          <p:cNvPr id="16" name="Espace réservé pour une image  15">
            <a:extLst>
              <a:ext uri="{FF2B5EF4-FFF2-40B4-BE49-F238E27FC236}">
                <a16:creationId xmlns:a16="http://schemas.microsoft.com/office/drawing/2014/main" id="{ACC9892B-4E4A-2956-CA3F-93C188AF547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t="6129" b="6129"/>
          <a:stretch/>
        </p:blipFill>
        <p:spPr/>
      </p:pic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B50DE2DB-16A2-9E2A-27AE-579BAF67BE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8" name="Espace réservé pour une image  27">
            <a:extLst>
              <a:ext uri="{FF2B5EF4-FFF2-40B4-BE49-F238E27FC236}">
                <a16:creationId xmlns:a16="http://schemas.microsoft.com/office/drawing/2014/main" id="{1D08B434-50D9-7D05-195B-968BD355AE8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/>
          <a:srcRect t="12951" b="41871"/>
          <a:stretch/>
        </p:blipFill>
        <p:spPr>
          <a:xfrm>
            <a:off x="6620669" y="424988"/>
            <a:ext cx="2837888" cy="1922823"/>
          </a:xfrm>
        </p:spPr>
      </p:pic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8384FDF6-2CB5-F8E1-5C2C-45FF111F045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A950A1ED-20A8-4A28-BB50-91F54B91F74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50A3D102-4041-95EC-4573-0BF8773A9E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431DD443-9EC2-988B-FB6B-52B7C3B3D6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2D368D89-3FFA-E1C7-FAB9-36349ACE23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b="1" dirty="0"/>
              <a:t>Moodboard </a:t>
            </a:r>
          </a:p>
          <a:p>
            <a:r>
              <a:rPr lang="fr-FR" b="1" dirty="0"/>
              <a:t>– </a:t>
            </a:r>
          </a:p>
          <a:p>
            <a:r>
              <a:rPr lang="fr-FR" b="1" dirty="0"/>
              <a:t>Personnages principaux</a:t>
            </a:r>
          </a:p>
        </p:txBody>
      </p:sp>
      <p:pic>
        <p:nvPicPr>
          <p:cNvPr id="24" name="Espace réservé pour une image  23">
            <a:extLst>
              <a:ext uri="{FF2B5EF4-FFF2-40B4-BE49-F238E27FC236}">
                <a16:creationId xmlns:a16="http://schemas.microsoft.com/office/drawing/2014/main" id="{3B4EDE57-30AF-C26C-5F09-BAF2C919E5A8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/>
          <a:srcRect t="4052" b="4052"/>
          <a:stretch/>
        </p:blipFill>
        <p:spPr/>
      </p:pic>
    </p:spTree>
    <p:extLst>
      <p:ext uri="{BB962C8B-B14F-4D97-AF65-F5344CB8AC3E}">
        <p14:creationId xmlns:p14="http://schemas.microsoft.com/office/powerpoint/2010/main" val="10833796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hèm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531</TotalTime>
  <Words>13</Words>
  <Application>Microsoft Office PowerPoint</Application>
  <PresentationFormat>Format A4 (210 x 297 mm)</PresentationFormat>
  <Paragraphs>10</Paragraphs>
  <Slides>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Agnès LAURET</dc:creator>
  <cp:lastModifiedBy>Agnès LAURET</cp:lastModifiedBy>
  <cp:revision>13</cp:revision>
  <dcterms:created xsi:type="dcterms:W3CDTF">2024-07-09T07:51:11Z</dcterms:created>
  <dcterms:modified xsi:type="dcterms:W3CDTF">2024-07-09T16:47:13Z</dcterms:modified>
</cp:coreProperties>
</file>